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26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333399"/>
    <a:srgbClr val="A66BD3"/>
    <a:srgbClr val="FF6699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63" autoAdjust="0"/>
    <p:restoredTop sz="94624" autoAdjust="0"/>
  </p:normalViewPr>
  <p:slideViewPr>
    <p:cSldViewPr>
      <p:cViewPr>
        <p:scale>
          <a:sx n="66" d="100"/>
          <a:sy n="66" d="100"/>
        </p:scale>
        <p:origin x="-16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1.4278579760863348E-2"/>
          <c:y val="1.7359857311996962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173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4"/>
            <c:explosion val="28"/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Доходы от использования имущества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292.8</c:v>
                </c:pt>
                <c:pt idx="1">
                  <c:v>1325.2</c:v>
                </c:pt>
                <c:pt idx="2">
                  <c:v>1213.5999999999999</c:v>
                </c:pt>
                <c:pt idx="3">
                  <c:v>5455</c:v>
                </c:pt>
                <c:pt idx="4">
                  <c:v>78.400000000000006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356E-2"/>
          <c:w val="0.33582336930106493"/>
          <c:h val="0.96868937861507698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dirty="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dirty="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dirty="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dirty="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51743-E5CC-4929-AB74-F2150FD285E7}" type="presOf" srcId="{195A0E0D-9849-4724-AEF3-DAF6E0352555}" destId="{0C77ABED-EBC0-4BC4-A3FD-1FE5F1B8C1B4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77804B54-D7E1-4144-B4F1-5FFCB46FA147}" type="presOf" srcId="{84644A64-B651-4593-8A15-954557571337}" destId="{F78156E0-ACAA-4B37-B0D2-7FDFAD977343}" srcOrd="0" destOrd="0" presId="urn:microsoft.com/office/officeart/2005/8/layout/hierarchy1"/>
    <dgm:cxn modelId="{4ECAEA0C-A23D-402F-A27A-9B9604811158}" type="presOf" srcId="{81ED6989-DB09-4163-9FE8-4274D9FB393B}" destId="{D4511F05-33EA-4755-A26E-A66590C7B47B}" srcOrd="0" destOrd="0" presId="urn:microsoft.com/office/officeart/2005/8/layout/hierarchy1"/>
    <dgm:cxn modelId="{1F95C44D-FC78-4B5A-9A38-C866D5851E41}" type="presOf" srcId="{31A4F4FA-6743-4237-978E-3C0F106CB502}" destId="{E873F80D-94E2-4CCD-9EA0-1F60A5B2E268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717FAC1-5350-46D5-8021-2BDA5956C19F}" type="presOf" srcId="{5E6F24EC-07DA-4409-8D2A-E1F358F0D53E}" destId="{E792E673-F2A4-4105-9ADC-99182F49AFFF}" srcOrd="0" destOrd="0" presId="urn:microsoft.com/office/officeart/2005/8/layout/hierarchy1"/>
    <dgm:cxn modelId="{05EC3649-1CE5-46A3-B33A-1C6ED058BBEC}" type="presOf" srcId="{01A86283-4B1C-4FDB-903B-896A03C158D5}" destId="{2795457A-1383-4B37-9369-F3AAC8D7D814}" srcOrd="0" destOrd="0" presId="urn:microsoft.com/office/officeart/2005/8/layout/hierarchy1"/>
    <dgm:cxn modelId="{0FCCB3E7-D540-4F2B-BE51-80A43D50F945}" type="presOf" srcId="{73D9929A-4AE6-4F97-BA74-8AFCD9A206B7}" destId="{BD837090-598B-4CCC-B853-9D93609E71FC}" srcOrd="0" destOrd="0" presId="urn:microsoft.com/office/officeart/2005/8/layout/hierarchy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20FC5514-C792-43B9-A8D8-9E07C8A12660}" type="presOf" srcId="{11CB86F8-31C1-4608-BCC5-247E331BAD1E}" destId="{F39417DF-285A-4D67-B786-C32E5BF7F0FB}" srcOrd="0" destOrd="0" presId="urn:microsoft.com/office/officeart/2005/8/layout/hierarchy1"/>
    <dgm:cxn modelId="{7402DEEE-75A6-4EE6-8533-68A1500CB52D}" type="presOf" srcId="{824CACDD-E03A-427C-8B7A-DB5388A5BD8D}" destId="{6426138E-ACB8-4969-BB99-66BAA05C46EC}" srcOrd="0" destOrd="0" presId="urn:microsoft.com/office/officeart/2005/8/layout/hierarchy1"/>
    <dgm:cxn modelId="{DAEDEF5C-7DE5-4B97-B326-13B55BABF4B2}" type="presOf" srcId="{93FA7CE8-AEE6-43B9-836C-3F03118B3842}" destId="{71AFE97F-46B7-4E82-B481-DFC2F56D0F91}" srcOrd="0" destOrd="0" presId="urn:microsoft.com/office/officeart/2005/8/layout/hierarchy1"/>
    <dgm:cxn modelId="{D6F63D89-B2AF-492F-8D1A-CA0C41C8EEE2}" type="presOf" srcId="{9F3D15E7-183E-4168-819E-A5AE67C70800}" destId="{7DCDE9B0-2532-4A79-9F16-DD3ACF5901A5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95AC3C7E-2516-475F-879C-8CF11C526EFC}" type="presOf" srcId="{EEC18031-8BE0-4AC6-8896-41712D10D7F6}" destId="{3ECADF0E-5708-4AC5-B3AC-6082EBC07E69}" srcOrd="0" destOrd="0" presId="urn:microsoft.com/office/officeart/2005/8/layout/hierarchy1"/>
    <dgm:cxn modelId="{F9F07227-EE13-482F-B36F-699BEF81CF5A}" type="presParOf" srcId="{0C77ABED-EBC0-4BC4-A3FD-1FE5F1B8C1B4}" destId="{44FBBE1E-4E9F-42BF-97B9-A7457F031DE6}" srcOrd="0" destOrd="0" presId="urn:microsoft.com/office/officeart/2005/8/layout/hierarchy1"/>
    <dgm:cxn modelId="{E0EB5349-9E84-4F1B-B1B6-5559939B2408}" type="presParOf" srcId="{44FBBE1E-4E9F-42BF-97B9-A7457F031DE6}" destId="{5B65E529-C9BD-4DBC-A273-E4C7FEC01CA8}" srcOrd="0" destOrd="0" presId="urn:microsoft.com/office/officeart/2005/8/layout/hierarchy1"/>
    <dgm:cxn modelId="{A9602B72-ACFB-4540-AF79-263CA74E6E5F}" type="presParOf" srcId="{5B65E529-C9BD-4DBC-A273-E4C7FEC01CA8}" destId="{D2872CF3-B32C-4525-9B1B-EC3141AD7287}" srcOrd="0" destOrd="0" presId="urn:microsoft.com/office/officeart/2005/8/layout/hierarchy1"/>
    <dgm:cxn modelId="{A8DD257D-FEF3-43DB-87D2-0A25B4B09458}" type="presParOf" srcId="{5B65E529-C9BD-4DBC-A273-E4C7FEC01CA8}" destId="{6426138E-ACB8-4969-BB99-66BAA05C46EC}" srcOrd="1" destOrd="0" presId="urn:microsoft.com/office/officeart/2005/8/layout/hierarchy1"/>
    <dgm:cxn modelId="{B22A12B9-3394-4034-B2E8-42B58D8AAE1B}" type="presParOf" srcId="{44FBBE1E-4E9F-42BF-97B9-A7457F031DE6}" destId="{0E014F01-2AE5-4F40-89D2-40EACB90FA52}" srcOrd="1" destOrd="0" presId="urn:microsoft.com/office/officeart/2005/8/layout/hierarchy1"/>
    <dgm:cxn modelId="{2A174AA2-9B35-4DF0-91BC-F5553169AA40}" type="presParOf" srcId="{0E014F01-2AE5-4F40-89D2-40EACB90FA52}" destId="{E873F80D-94E2-4CCD-9EA0-1F60A5B2E268}" srcOrd="0" destOrd="0" presId="urn:microsoft.com/office/officeart/2005/8/layout/hierarchy1"/>
    <dgm:cxn modelId="{AD0B8655-4604-4DAB-9C6E-D099277A3991}" type="presParOf" srcId="{0E014F01-2AE5-4F40-89D2-40EACB90FA52}" destId="{A2075136-0CF0-476E-BB49-0A84F302153E}" srcOrd="1" destOrd="0" presId="urn:microsoft.com/office/officeart/2005/8/layout/hierarchy1"/>
    <dgm:cxn modelId="{B789191A-A762-445C-8A8B-1BE05B681A0A}" type="presParOf" srcId="{A2075136-0CF0-476E-BB49-0A84F302153E}" destId="{0C3535C4-F0D5-4BDA-A9F9-EF792754C3B3}" srcOrd="0" destOrd="0" presId="urn:microsoft.com/office/officeart/2005/8/layout/hierarchy1"/>
    <dgm:cxn modelId="{F14AB8C1-C812-4CE4-99A1-E8CF02331CA7}" type="presParOf" srcId="{0C3535C4-F0D5-4BDA-A9F9-EF792754C3B3}" destId="{2E5B6AC2-E12D-4ED8-9C1D-FAAE67960CE0}" srcOrd="0" destOrd="0" presId="urn:microsoft.com/office/officeart/2005/8/layout/hierarchy1"/>
    <dgm:cxn modelId="{DB805626-1B86-4364-A85B-F00CCB06F98D}" type="presParOf" srcId="{0C3535C4-F0D5-4BDA-A9F9-EF792754C3B3}" destId="{D4511F05-33EA-4755-A26E-A66590C7B47B}" srcOrd="1" destOrd="0" presId="urn:microsoft.com/office/officeart/2005/8/layout/hierarchy1"/>
    <dgm:cxn modelId="{7B9EBE1C-065E-42AF-B9EB-5D72497EC5BC}" type="presParOf" srcId="{A2075136-0CF0-476E-BB49-0A84F302153E}" destId="{6ADE008F-1088-4A92-B054-E0A4619E380F}" srcOrd="1" destOrd="0" presId="urn:microsoft.com/office/officeart/2005/8/layout/hierarchy1"/>
    <dgm:cxn modelId="{C68FE9F5-0977-482B-87B5-96DA2B2D19BE}" type="presParOf" srcId="{0E014F01-2AE5-4F40-89D2-40EACB90FA52}" destId="{E792E673-F2A4-4105-9ADC-99182F49AFFF}" srcOrd="2" destOrd="0" presId="urn:microsoft.com/office/officeart/2005/8/layout/hierarchy1"/>
    <dgm:cxn modelId="{C319967C-C956-44D1-940E-9A31E4D0095F}" type="presParOf" srcId="{0E014F01-2AE5-4F40-89D2-40EACB90FA52}" destId="{2307ACB2-AFE9-431B-ADE7-95D9B7DF7D1A}" srcOrd="3" destOrd="0" presId="urn:microsoft.com/office/officeart/2005/8/layout/hierarchy1"/>
    <dgm:cxn modelId="{5B145FA8-614C-46A3-95D6-6496B82C8E23}" type="presParOf" srcId="{2307ACB2-AFE9-431B-ADE7-95D9B7DF7D1A}" destId="{4EFEED17-5D8A-4BCA-93C7-8192FB47CDFF}" srcOrd="0" destOrd="0" presId="urn:microsoft.com/office/officeart/2005/8/layout/hierarchy1"/>
    <dgm:cxn modelId="{A55962AA-834C-40AB-84EE-DF68C8679C47}" type="presParOf" srcId="{4EFEED17-5D8A-4BCA-93C7-8192FB47CDFF}" destId="{52524F25-3EE4-4B78-82E5-0001E6A02839}" srcOrd="0" destOrd="0" presId="urn:microsoft.com/office/officeart/2005/8/layout/hierarchy1"/>
    <dgm:cxn modelId="{F3C3F745-E653-4325-A613-DB1FEE66A409}" type="presParOf" srcId="{4EFEED17-5D8A-4BCA-93C7-8192FB47CDFF}" destId="{F39417DF-285A-4D67-B786-C32E5BF7F0FB}" srcOrd="1" destOrd="0" presId="urn:microsoft.com/office/officeart/2005/8/layout/hierarchy1"/>
    <dgm:cxn modelId="{699D763F-C13C-4375-A2E0-B62C9DE1FD89}" type="presParOf" srcId="{2307ACB2-AFE9-431B-ADE7-95D9B7DF7D1A}" destId="{612BC9E6-2FE4-4037-BEEF-245B2223CA85}" srcOrd="1" destOrd="0" presId="urn:microsoft.com/office/officeart/2005/8/layout/hierarchy1"/>
    <dgm:cxn modelId="{82F19611-D85F-4337-83F9-A5DF766F46FE}" type="presParOf" srcId="{0E014F01-2AE5-4F40-89D2-40EACB90FA52}" destId="{71AFE97F-46B7-4E82-B481-DFC2F56D0F91}" srcOrd="4" destOrd="0" presId="urn:microsoft.com/office/officeart/2005/8/layout/hierarchy1"/>
    <dgm:cxn modelId="{3481FE93-41A0-49A5-AB25-8FCB98155DEF}" type="presParOf" srcId="{0E014F01-2AE5-4F40-89D2-40EACB90FA52}" destId="{6F639CB2-A039-4F9A-A2CC-83D15E7D82F9}" srcOrd="5" destOrd="0" presId="urn:microsoft.com/office/officeart/2005/8/layout/hierarchy1"/>
    <dgm:cxn modelId="{0A12712E-82C2-46A6-884A-52B5659BEB58}" type="presParOf" srcId="{6F639CB2-A039-4F9A-A2CC-83D15E7D82F9}" destId="{FA41E6DE-5AE0-456B-A006-0CC4FF543A2D}" srcOrd="0" destOrd="0" presId="urn:microsoft.com/office/officeart/2005/8/layout/hierarchy1"/>
    <dgm:cxn modelId="{011BBD7B-96F6-44C0-BA7B-E8934E078822}" type="presParOf" srcId="{FA41E6DE-5AE0-456B-A006-0CC4FF543A2D}" destId="{6ED78C50-CAEB-46A5-8C6A-2AC944F1FBB4}" srcOrd="0" destOrd="0" presId="urn:microsoft.com/office/officeart/2005/8/layout/hierarchy1"/>
    <dgm:cxn modelId="{D8CDA705-76A7-43EE-A399-AEECB006F304}" type="presParOf" srcId="{FA41E6DE-5AE0-456B-A006-0CC4FF543A2D}" destId="{7DCDE9B0-2532-4A79-9F16-DD3ACF5901A5}" srcOrd="1" destOrd="0" presId="urn:microsoft.com/office/officeart/2005/8/layout/hierarchy1"/>
    <dgm:cxn modelId="{E5FBBB80-CCA7-4B52-80A1-9B43FD9073F4}" type="presParOf" srcId="{6F639CB2-A039-4F9A-A2CC-83D15E7D82F9}" destId="{2279F698-0FD1-49A6-94A9-6E7BF4847B7B}" srcOrd="1" destOrd="0" presId="urn:microsoft.com/office/officeart/2005/8/layout/hierarchy1"/>
    <dgm:cxn modelId="{87B22F6E-BB22-42BB-B872-F65CD7EB55B0}" type="presParOf" srcId="{0E014F01-2AE5-4F40-89D2-40EACB90FA52}" destId="{3ECADF0E-5708-4AC5-B3AC-6082EBC07E69}" srcOrd="6" destOrd="0" presId="urn:microsoft.com/office/officeart/2005/8/layout/hierarchy1"/>
    <dgm:cxn modelId="{3185F1D0-A8BE-481D-AE64-414E9FC9F92F}" type="presParOf" srcId="{0E014F01-2AE5-4F40-89D2-40EACB90FA52}" destId="{AEA4803A-979A-416A-8DE3-2C8A9332869F}" srcOrd="7" destOrd="0" presId="urn:microsoft.com/office/officeart/2005/8/layout/hierarchy1"/>
    <dgm:cxn modelId="{F0428B89-DF6F-45B2-9446-4EA6FCA38287}" type="presParOf" srcId="{AEA4803A-979A-416A-8DE3-2C8A9332869F}" destId="{590083C8-D6C9-450E-AD41-1D3D472C194D}" srcOrd="0" destOrd="0" presId="urn:microsoft.com/office/officeart/2005/8/layout/hierarchy1"/>
    <dgm:cxn modelId="{A113FDE3-9D8E-4120-AD46-E2AE9F3F1695}" type="presParOf" srcId="{590083C8-D6C9-450E-AD41-1D3D472C194D}" destId="{FAFFF9C2-82C2-4460-B679-ADD96A6CADEE}" srcOrd="0" destOrd="0" presId="urn:microsoft.com/office/officeart/2005/8/layout/hierarchy1"/>
    <dgm:cxn modelId="{24B7CC87-A89B-4F11-99E7-DCE95324D619}" type="presParOf" srcId="{590083C8-D6C9-450E-AD41-1D3D472C194D}" destId="{F78156E0-ACAA-4B37-B0D2-7FDFAD977343}" srcOrd="1" destOrd="0" presId="urn:microsoft.com/office/officeart/2005/8/layout/hierarchy1"/>
    <dgm:cxn modelId="{D83376F0-69CD-4C47-918E-55FAA324F56E}" type="presParOf" srcId="{AEA4803A-979A-416A-8DE3-2C8A9332869F}" destId="{60C53273-105A-4C72-8031-D78053DD61B7}" srcOrd="1" destOrd="0" presId="urn:microsoft.com/office/officeart/2005/8/layout/hierarchy1"/>
    <dgm:cxn modelId="{19D82625-2A54-477C-BBD7-AC02FD429D16}" type="presParOf" srcId="{0E014F01-2AE5-4F40-89D2-40EACB90FA52}" destId="{BD837090-598B-4CCC-B853-9D93609E71FC}" srcOrd="8" destOrd="0" presId="urn:microsoft.com/office/officeart/2005/8/layout/hierarchy1"/>
    <dgm:cxn modelId="{7D0F78BF-5DF6-45BB-AED4-538913032103}" type="presParOf" srcId="{0E014F01-2AE5-4F40-89D2-40EACB90FA52}" destId="{94E54A6E-F4DE-4B2F-B648-B584014B0BB3}" srcOrd="9" destOrd="0" presId="urn:microsoft.com/office/officeart/2005/8/layout/hierarchy1"/>
    <dgm:cxn modelId="{0DB70096-2CF2-4E1E-B656-BA9E08397C59}" type="presParOf" srcId="{94E54A6E-F4DE-4B2F-B648-B584014B0BB3}" destId="{825AFE1A-E8E5-4A83-8753-990E31038B11}" srcOrd="0" destOrd="0" presId="urn:microsoft.com/office/officeart/2005/8/layout/hierarchy1"/>
    <dgm:cxn modelId="{E30C8EC2-1EC1-41A8-9810-3772EAD558F0}" type="presParOf" srcId="{825AFE1A-E8E5-4A83-8753-990E31038B11}" destId="{0FB2C99B-2D37-4F8F-AF87-B35C04660D6F}" srcOrd="0" destOrd="0" presId="urn:microsoft.com/office/officeart/2005/8/layout/hierarchy1"/>
    <dgm:cxn modelId="{6748DAF8-D85F-4AD0-A7F4-4F1448614319}" type="presParOf" srcId="{825AFE1A-E8E5-4A83-8753-990E31038B11}" destId="{2795457A-1383-4B37-9369-F3AAC8D7D814}" srcOrd="1" destOrd="0" presId="urn:microsoft.com/office/officeart/2005/8/layout/hierarchy1"/>
    <dgm:cxn modelId="{4548BAC2-7C8B-4F6B-8411-2873DF599782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76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В соответствии с проектом решения Собрания депутатов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 сельсовета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Обоянского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района Курской области « О бюджете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сельсовета на 2018 год и на плановый период 2019-2020 годов»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Рыбино-Будский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Обоянского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609600" y="357166"/>
            <a:ext cx="8283544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rgbClr val="FFFF00"/>
                </a:solidFill>
                <a:latin typeface="Constantia" pitchFamily="18" charset="0"/>
              </a:rPr>
              <a:t>Рыбино-Будский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на 2018-2020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7743,8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7686,3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7661,9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7151,4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7160,7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7170,0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7743,8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7686,3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7661,9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находящегося в государственной и муниципальной собственности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14375"/>
            <a:ext cx="8143875" cy="1071563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001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в 2018-2020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71440" y="304800"/>
            <a:ext cx="8343960" cy="135421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algn="ctr" eaLnBrk="1" hangingPunct="1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Рыбино-Будский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сельсовет»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Обоянского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района Курской области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2018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год и </a:t>
            </a:r>
          </a:p>
          <a:p>
            <a:pPr algn="ctr"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2019 и 2020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algn="r" eaLnBrk="1" hangingPunct="1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4054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2018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2019г.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6207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7151,4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7160,7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7170,0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292,8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311,4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1213,6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Прочие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491,9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7743,8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7686,3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7661,9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Курской области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2018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28600"/>
            <a:ext cx="8786874" cy="6486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7743,8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7686,3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7661,9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4074" y="4086782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196397" y="4163032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404306" y="3939552"/>
            <a:ext cx="133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376946" y="4010908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023572" y="3986551"/>
            <a:ext cx="127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266961" y="3916021"/>
            <a:ext cx="12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7743,8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265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257800"/>
            <a:ext cx="1744662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7686,3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7661,9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304801"/>
            <a:ext cx="66294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257801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7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3085,6           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3127,3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3091,1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Рыбино-Будском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сельсовете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771,0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2135,6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2111,1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2184,1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арина\Desktop\справки по доходам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86200" cy="36619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Уважаемые жители </a:t>
            </a:r>
            <a:r>
              <a:rPr lang="ru-RU" dirty="0" err="1" smtClean="0">
                <a:solidFill>
                  <a:srgbClr val="FFFF00"/>
                </a:solidFill>
              </a:rPr>
              <a:t>Рыбино-Будского</a:t>
            </a:r>
            <a:r>
              <a:rPr lang="ru-RU" dirty="0" smtClean="0">
                <a:solidFill>
                  <a:srgbClr val="FFFF00"/>
                </a:solidFill>
              </a:rPr>
              <a:t> сельсовета </a:t>
            </a:r>
            <a:r>
              <a:rPr lang="ru-RU" dirty="0" err="1" smtClean="0">
                <a:solidFill>
                  <a:srgbClr val="FFFF00"/>
                </a:solidFill>
              </a:rPr>
              <a:t>Обоянского</a:t>
            </a:r>
            <a:r>
              <a:rPr lang="ru-RU" dirty="0" smtClean="0">
                <a:solidFill>
                  <a:srgbClr val="FFFF00"/>
                </a:solidFill>
              </a:rPr>
              <a:t> района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Курской области 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1"/>
            <a:ext cx="48006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утвержденного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сельсовет»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Обоянского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района Курской области на 2018 год и плановый период 2019 и 2020 годов.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муниципального образования затрагивает интересы каждого жителя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сельсовета. 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Красноплахтин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4013" y="228600"/>
            <a:ext cx="7519987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639888" y="1193800"/>
          <a:ext cx="7504112" cy="5187950"/>
        </p:xfrm>
        <a:graphic>
          <a:graphicData uri="http://schemas.openxmlformats.org/presentationml/2006/ole">
            <p:oleObj spid="_x0000_s14339" name="Worksheet" r:id="rId3" imgW="5029339" imgH="3476805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Рыбино-Будского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сельсовета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Обоянского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района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Курской области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306230,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Курская область,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сл.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Буды 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ул.Карачевка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32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(47141)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-52-74,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r/rybinskiebudy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Рыбино-Будского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324600" y="4724400"/>
            <a:ext cx="1295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7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86600" y="6019800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onstantia" pitchFamily="18" charset="0"/>
              </a:rPr>
              <a:t>Благоустройство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38914" name="Picture 2" descr="C:\Users\Марина\Desktop\iODRC05K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105400"/>
            <a:ext cx="1295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B050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(например, на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и 2020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/>
            <a:endParaRPr lang="ru-RU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(например,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и 2020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FF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B050"/>
                </a:solidFill>
              </a:rPr>
              <a:t>муниципального образования </a:t>
            </a:r>
            <a:r>
              <a:rPr lang="ru-RU" dirty="0">
                <a:solidFill>
                  <a:srgbClr val="00B05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300" dirty="0">
                <a:solidFill>
                  <a:srgbClr val="FF000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2719</TotalTime>
  <Words>1646</Words>
  <Application>Microsoft Office PowerPoint</Application>
  <PresentationFormat>Экран (4:3)</PresentationFormat>
  <Paragraphs>312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 муниципального образования «Рыбино-Будский сельсовет» Обоянского района Курской области на 2018-2020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«Рыбино-Будский сельсовет» Обоянского района Курской области в 2018-2020 гг.</vt:lpstr>
      <vt:lpstr>Слайд 15</vt:lpstr>
      <vt:lpstr>Структура собственных доходов бюджета муниципального образования «Рыбино-Будский сельсовет» Обоянского района Курской области на 2018 год</vt:lpstr>
      <vt:lpstr>Слайд 17</vt:lpstr>
      <vt:lpstr>Слайд 18</vt:lpstr>
      <vt:lpstr>Слайд 19</vt:lpstr>
      <vt:lpstr>Динамика расходов бюджета Рыбино-Будского сельсовета Обоянского района Курской области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1</cp:lastModifiedBy>
  <cp:revision>143</cp:revision>
  <cp:lastPrinted>1601-01-01T00:00:00Z</cp:lastPrinted>
  <dcterms:created xsi:type="dcterms:W3CDTF">1601-01-01T00:00:00Z</dcterms:created>
  <dcterms:modified xsi:type="dcterms:W3CDTF">2017-11-16T11:34:46Z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