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307" r:id="rId7"/>
    <p:sldId id="292" r:id="rId8"/>
    <p:sldId id="293" r:id="rId9"/>
    <p:sldId id="294" r:id="rId10"/>
    <p:sldId id="295" r:id="rId11"/>
    <p:sldId id="296" r:id="rId12"/>
    <p:sldId id="306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24" autoAdjust="0"/>
  </p:normalViewPr>
  <p:slideViewPr>
    <p:cSldViewPr>
      <p:cViewPr>
        <p:scale>
          <a:sx n="66" d="100"/>
          <a:sy n="66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358E-2"/>
          <c:y val="1.735985731199696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19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159.9</c:v>
                </c:pt>
                <c:pt idx="1">
                  <c:v>95.2</c:v>
                </c:pt>
                <c:pt idx="2">
                  <c:v>1443.2</c:v>
                </c:pt>
                <c:pt idx="3">
                  <c:v>5455</c:v>
                </c:pt>
                <c:pt idx="4">
                  <c:v>76.7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7E-2"/>
          <c:w val="0.33582336930106527"/>
          <c:h val="0.96868937861507742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dirty="0">
            <a:solidFill>
              <a:srgbClr val="FF0000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5. </a:t>
          </a:r>
          <a:r>
            <a:rPr lang="ru-RU" sz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dirty="0">
            <a:solidFill>
              <a:srgbClr val="FF0000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4. Исполнение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4. Исполнение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5. </a:t>
          </a:r>
          <a:r>
            <a:rPr lang="ru-RU" sz="1200" kern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A90D5-5258-462F-9E87-F6D94355EA0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проектом 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2020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 и на плановый период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2021-2022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2019-2022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40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8781,0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8061,4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8781,0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8061,4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03" y="3933056"/>
            <a:ext cx="2592288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4005064"/>
            <a:ext cx="3184969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89796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2910277" y="2132857"/>
            <a:ext cx="333780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215" y="2492897"/>
            <a:ext cx="32737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7847" y="2996952"/>
            <a:ext cx="2658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ТРАНСПОРТНЫЙ НАЛОГ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5503" y="6237312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333" y="5842338"/>
            <a:ext cx="2791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" y="2852941"/>
            <a:ext cx="320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ИМУЩЕСТВО ФИЗИЧЕСКИХ ЛИЦ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339" y="764704"/>
            <a:ext cx="1528785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838530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723" y="836712"/>
            <a:ext cx="2408941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4967" y="4869160"/>
            <a:ext cx="1772796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6124" y="692696"/>
            <a:ext cx="1878454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714375"/>
            <a:ext cx="8382000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2070100"/>
            <a:ext cx="8382000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57188"/>
            <a:ext cx="8382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2020-2022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243245"/>
            <a:ext cx="8343960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33401" y="1898343"/>
          <a:ext cx="8305799" cy="45610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5313"/>
                <a:gridCol w="1186322"/>
                <a:gridCol w="1117082"/>
                <a:gridCol w="1117082"/>
              </a:tblGrid>
              <a:tr h="484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1089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724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118186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8781,0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8061,4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743200"/>
            <a:ext cx="1655763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8781,0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743200"/>
            <a:ext cx="1728787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743201"/>
            <a:ext cx="15827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8061,4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743197"/>
            <a:ext cx="1944687" cy="5334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8075,5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304800" y="5257800"/>
            <a:ext cx="1674813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8781,0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8061,4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8075,5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304800"/>
            <a:ext cx="69342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2020– 2022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46329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3048,8 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3140,2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3232,0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Уважаемые жители </a:t>
            </a:r>
            <a:r>
              <a:rPr lang="ru-RU" b="1" dirty="0" err="1" smtClean="0">
                <a:solidFill>
                  <a:schemeClr val="bg1"/>
                </a:solidFill>
              </a:rPr>
              <a:t>Рыбино-Будского</a:t>
            </a:r>
            <a:r>
              <a:rPr lang="ru-RU" b="1" dirty="0" smtClean="0">
                <a:solidFill>
                  <a:schemeClr val="bg1"/>
                </a:solidFill>
              </a:rPr>
              <a:t> сельсовета </a:t>
            </a:r>
            <a:r>
              <a:rPr lang="ru-RU" b="1" dirty="0" err="1" smtClean="0">
                <a:solidFill>
                  <a:schemeClr val="bg1"/>
                </a:solidFill>
              </a:rPr>
              <a:t>Обоянского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Курской области 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76401"/>
            <a:ext cx="83820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бюджета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2020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2021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И.О. Главы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.А.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Долженкова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701800" y="1228725"/>
          <a:ext cx="7380288" cy="5116513"/>
        </p:xfrm>
        <a:graphic>
          <a:graphicData uri="http://schemas.openxmlformats.org/presentationml/2006/ole">
            <p:oleObj spid="_x0000_s14339" name="Worksheet" r:id="rId3" imgW="5000724" imgH="3467087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76250"/>
            <a:ext cx="79184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989" y="1124744"/>
            <a:ext cx="6314548" cy="5472608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– РАСХОДЫ 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599" y="2276873"/>
            <a:ext cx="2112650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36" y="188640"/>
            <a:ext cx="2060537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1823148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4399" y="457200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F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F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F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2362200"/>
            <a:ext cx="5832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10128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2895600"/>
            <a:ext cx="4249737" cy="11906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1430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990600" cy="1174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990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495800"/>
            <a:ext cx="900112" cy="12953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2957</TotalTime>
  <Words>1553</Words>
  <Application>Microsoft Office PowerPoint</Application>
  <PresentationFormat>Экран (4:3)</PresentationFormat>
  <Paragraphs>307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2019-2022 гг.</vt:lpstr>
      <vt:lpstr>ФИЗИЧЕСКИЕ ЛИЦА – НАЛОГОПЛАТЕЛЬЩИКИ                                                       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2020-2022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2020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160</cp:revision>
  <cp:lastPrinted>1601-01-01T00:00:00Z</cp:lastPrinted>
  <dcterms:created xsi:type="dcterms:W3CDTF">1601-01-01T00:00:00Z</dcterms:created>
  <dcterms:modified xsi:type="dcterms:W3CDTF">2019-11-15T10:21:11Z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